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6" r:id="rId3"/>
    <p:sldId id="267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9" r:id="rId23"/>
    <p:sldId id="290" r:id="rId24"/>
    <p:sldId id="286" r:id="rId25"/>
    <p:sldId id="291" r:id="rId26"/>
    <p:sldId id="292" r:id="rId27"/>
    <p:sldId id="293" r:id="rId28"/>
    <p:sldId id="294" r:id="rId29"/>
    <p:sldId id="2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F20B-C1A1-EB70-BFAD-1F5A64671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8BD10-7C97-0244-947C-5CCC051DA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8E86-37B0-6FFA-2EFA-E05EBA7D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19282-976A-D7C1-5C1D-32D85B6C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5B36-34D5-7513-5A68-01E1423C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00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4982-DE24-F137-7140-421F42CF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B6D55-EB03-B875-0E2D-66F2DE0E4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98BC-FCE0-2747-2E6A-6388CC5E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61E0-0ABA-9F4C-DCDB-7754BE40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42AC-8C8C-3C42-6961-E14ED8E9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70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A1BB4-10EF-BA6B-D2AC-5CE01DBA8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0E9DF-0510-2B0F-9705-605C75A15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F341-EF06-F6CB-ABCD-209347F9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B36E-4340-2C9F-2712-9CF21F70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2EA7-BB98-F2C7-5B37-C044A087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73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1DA1-BE64-C3E5-6768-F5F2FA5A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E765F-7815-1709-3C9E-2AD47AB62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9D33A-0B25-2017-CEC3-BBD1EBBB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597B-CC4A-FD88-212C-4890385F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19C9F-309D-D977-22D0-8D71670B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7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B66-122F-9DD9-F08F-670D1CB7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64116-00FB-F872-1807-40A07AD35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2C57-0821-28AB-5E9A-491FFCE2E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3EADE-92A6-E1D2-908E-18403FB7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BE2D-C3CF-2D4E-6304-A29A88D7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105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6569-A28F-8DDE-BA30-C8842C74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956A-C336-E244-A648-E0437A82D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4CD13-0F50-1824-1DED-386A5388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17FB6-F023-C67B-4C02-8D2E44CD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52034-B73D-F2EE-45C4-922DEE6A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80C13-FBB7-F146-586A-D7A23F0A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422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93D9-D165-2ABE-2D3D-7C93F9F5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CE386-77F1-A821-FF00-31223AC6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2EC23-B83C-1438-6C4B-5094654DB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A7E39-81CA-5317-3A98-8A20382C9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C87B5-2F04-8141-69BB-12477514F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3FCDB-A715-67F4-2C5B-C3033740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71D68-D295-AC2D-5F76-C0AEB58B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BEEA9-5FDF-84E3-07D4-CA31BBF8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6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A6AD-2A57-74ED-AB1E-4865837B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3981B-FACE-36CA-7888-78FC092E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61704-DFB1-CECF-0C13-3FE3535C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0C769-2DC3-B934-B53A-6569BF1A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273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02D06-1BF2-D755-5BE9-05435336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7C29E-B0B2-6C9B-6ADC-C65522E6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E8A4-B133-E894-8118-BE6A9E2D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02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1D9E-4198-6140-9C37-2E4D244F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EF0E-6230-2794-0C48-35E6D8C6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C205B-1FC1-0A43-6649-70088E9C4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322B8-067E-FCCB-0525-D83C3285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1DD7-94BE-1A37-2048-F9B64D729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A731B-BCFF-5E62-213F-B0F70E6AB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4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64A8-28EB-355A-458F-4FE4BD60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C8B49-E878-9BDB-8874-B9D076C9B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E61A5-0BE1-7AF6-6A88-B6B778CFF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FFDD6-966E-0404-FA01-C220E4BF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8FE13-1E56-ACEE-C03D-F83AD4CE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34D1A-AFF9-5014-4CFC-CBAA3854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33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1C09D-39CE-5EE8-554F-46AF0DC8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D4DEC-7EF2-0F28-BB18-1B501690B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E259-6A15-0191-732A-54BA77D36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5891E-2CD5-4CE6-8274-44086644E53A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5105-E4B3-1D5A-B230-9EF3A8A13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BAD4-562B-2B31-3CA2-89A8847CF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12FFF-86E4-4B88-87EF-8AB35261D5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58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214C6B-1B0B-2D9E-364C-3E0AC740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74" y="2769171"/>
            <a:ext cx="2248214" cy="257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6608C-C595-81AB-A76C-656D95CF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16" y="1988973"/>
            <a:ext cx="3191984" cy="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3B2E80-79CA-88D5-46BD-17ABD979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30" y="0"/>
            <a:ext cx="84895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B965206-FE91-8425-0B57-C150F9F60F8E}"/>
              </a:ext>
            </a:extLst>
          </p:cNvPr>
          <p:cNvSpPr/>
          <p:nvPr/>
        </p:nvSpPr>
        <p:spPr>
          <a:xfrm>
            <a:off x="4467496" y="1506583"/>
            <a:ext cx="418013" cy="415837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A21E96-C97A-BC5D-3CDE-20878BFAFC3D}"/>
              </a:ext>
            </a:extLst>
          </p:cNvPr>
          <p:cNvSpPr/>
          <p:nvPr/>
        </p:nvSpPr>
        <p:spPr>
          <a:xfrm>
            <a:off x="4824548" y="2255520"/>
            <a:ext cx="888274" cy="25254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27182B-F2FF-34D3-20A2-D3389817E31A}"/>
              </a:ext>
            </a:extLst>
          </p:cNvPr>
          <p:cNvSpPr/>
          <p:nvPr/>
        </p:nvSpPr>
        <p:spPr>
          <a:xfrm>
            <a:off x="4824548" y="6313715"/>
            <a:ext cx="1480457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FFB3D6-B23C-A1BE-EC84-7F0136BB6B78}"/>
              </a:ext>
            </a:extLst>
          </p:cNvPr>
          <p:cNvSpPr/>
          <p:nvPr/>
        </p:nvSpPr>
        <p:spPr>
          <a:xfrm>
            <a:off x="9814560" y="2392681"/>
            <a:ext cx="348343" cy="103631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779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14A133-08A2-067A-E730-43148E89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799733"/>
            <a:ext cx="5477639" cy="525853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EEF7FC-2303-D6A1-AA87-4308D56459D1}"/>
              </a:ext>
            </a:extLst>
          </p:cNvPr>
          <p:cNvSpPr/>
          <p:nvPr/>
        </p:nvSpPr>
        <p:spPr>
          <a:xfrm>
            <a:off x="8477767" y="2534184"/>
            <a:ext cx="348343" cy="125403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30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39C5D-F16C-72E9-DC81-4A83B89E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799733"/>
            <a:ext cx="5477639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8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7F992-1FBA-C7E4-7D8E-BA65348C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3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A96752-080D-6A6C-6757-EE1A1F70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22" y="1309923"/>
            <a:ext cx="4067743" cy="4429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F8D32-D382-5805-B62B-103BE245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00" y="1309923"/>
            <a:ext cx="406774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7A6139-7676-316D-38B1-C63006C1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3" y="1305659"/>
            <a:ext cx="2105319" cy="118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A2E51-D93C-E7B9-0873-23F301C1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19" y="3429000"/>
            <a:ext cx="4763165" cy="301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46671-6A1C-9FC1-8165-A6D94410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19" y="418680"/>
            <a:ext cx="4667901" cy="297221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8D93865-CDAC-8C38-218B-F890F64A1D64}"/>
              </a:ext>
            </a:extLst>
          </p:cNvPr>
          <p:cNvSpPr/>
          <p:nvPr/>
        </p:nvSpPr>
        <p:spPr>
          <a:xfrm>
            <a:off x="8660647" y="1176911"/>
            <a:ext cx="348343" cy="125403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35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7C2D03-26FE-370C-A556-0B75C5E0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8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10A57-548F-FD5E-C7D3-AF4FC125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29B5B-90D2-A8BF-8E4E-420E310B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A02CA6-8265-8C11-7909-16CA507C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11" y="0"/>
            <a:ext cx="9630777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2938FE-04B2-2FB9-F5B6-B964BAF4313C}"/>
              </a:ext>
            </a:extLst>
          </p:cNvPr>
          <p:cNvSpPr/>
          <p:nvPr/>
        </p:nvSpPr>
        <p:spPr>
          <a:xfrm>
            <a:off x="2769322" y="365763"/>
            <a:ext cx="931817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C9C24E-46FD-AFF9-3964-7B97B74C5998}"/>
              </a:ext>
            </a:extLst>
          </p:cNvPr>
          <p:cNvSpPr/>
          <p:nvPr/>
        </p:nvSpPr>
        <p:spPr>
          <a:xfrm>
            <a:off x="6766566" y="4018997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623C9E-A442-AE5A-ADBB-2B000CB75138}"/>
              </a:ext>
            </a:extLst>
          </p:cNvPr>
          <p:cNvSpPr/>
          <p:nvPr/>
        </p:nvSpPr>
        <p:spPr>
          <a:xfrm>
            <a:off x="8181707" y="1550117"/>
            <a:ext cx="1989903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17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4D8D6C-1483-6A66-D368-4A97483B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12" y="904522"/>
            <a:ext cx="465837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4E3DC-6E9F-B5DF-2419-06E1498D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1" y="2490656"/>
            <a:ext cx="11012437" cy="18766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0260FB-3475-1CEE-D2F5-B02D0626BBBC}"/>
              </a:ext>
            </a:extLst>
          </p:cNvPr>
          <p:cNvSpPr/>
          <p:nvPr/>
        </p:nvSpPr>
        <p:spPr>
          <a:xfrm>
            <a:off x="8708027" y="3317966"/>
            <a:ext cx="1280703" cy="478972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266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729B7-AEED-3DE1-D31C-C712101F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A8CD46-37E1-10E2-305E-710D6414F23A}"/>
              </a:ext>
            </a:extLst>
          </p:cNvPr>
          <p:cNvSpPr/>
          <p:nvPr/>
        </p:nvSpPr>
        <p:spPr>
          <a:xfrm>
            <a:off x="6574973" y="4733110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43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3E72A-6134-E89E-D74E-85F0DF8A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79" y="810417"/>
            <a:ext cx="362001" cy="3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944F8-1163-B02E-0F84-D3CAE4B37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4667" r="16499" b="28127"/>
          <a:stretch/>
        </p:blipFill>
        <p:spPr>
          <a:xfrm>
            <a:off x="2220686" y="2360023"/>
            <a:ext cx="7985760" cy="2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14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104DD-44B1-8951-5E57-E421846E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773CA-B1E3-16F0-35D1-AA083B38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5"/>
          <a:stretch/>
        </p:blipFill>
        <p:spPr>
          <a:xfrm>
            <a:off x="2290354" y="818785"/>
            <a:ext cx="866407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F9AB4B-9DD4-D3BA-17C3-4982A741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495155"/>
            <a:ext cx="10240804" cy="386769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D31FF8-087F-F978-C4E9-42585FC61114}"/>
              </a:ext>
            </a:extLst>
          </p:cNvPr>
          <p:cNvSpPr/>
          <p:nvPr/>
        </p:nvSpPr>
        <p:spPr>
          <a:xfrm>
            <a:off x="1550128" y="1955076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533149-4DB6-FAB8-20C8-05173550509C}"/>
              </a:ext>
            </a:extLst>
          </p:cNvPr>
          <p:cNvSpPr/>
          <p:nvPr/>
        </p:nvSpPr>
        <p:spPr>
          <a:xfrm>
            <a:off x="4794071" y="2377442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7F3FAE-31F5-711D-D930-8C2DE93DCE40}"/>
              </a:ext>
            </a:extLst>
          </p:cNvPr>
          <p:cNvSpPr/>
          <p:nvPr/>
        </p:nvSpPr>
        <p:spPr>
          <a:xfrm>
            <a:off x="6113418" y="3143794"/>
            <a:ext cx="296091" cy="278676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990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F82317-CC16-04BF-18A3-912540948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93A82-8729-E8F4-8CDF-34699D3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1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C1273-8EA3-8E6F-8F3D-2C511235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890498"/>
            <a:ext cx="9335803" cy="30770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8EB382B-5ECD-869F-7314-2C3F0E7D4D1C}"/>
              </a:ext>
            </a:extLst>
          </p:cNvPr>
          <p:cNvSpPr/>
          <p:nvPr/>
        </p:nvSpPr>
        <p:spPr>
          <a:xfrm>
            <a:off x="1989911" y="1890498"/>
            <a:ext cx="1105988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5A1AFB-CC8E-9701-1D05-77EED9A15AE9}"/>
              </a:ext>
            </a:extLst>
          </p:cNvPr>
          <p:cNvSpPr/>
          <p:nvPr/>
        </p:nvSpPr>
        <p:spPr>
          <a:xfrm>
            <a:off x="3892730" y="2272939"/>
            <a:ext cx="600893" cy="317864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C8C758-04BE-3AD3-7519-B0AB5EBA6B5C}"/>
              </a:ext>
            </a:extLst>
          </p:cNvPr>
          <p:cNvSpPr/>
          <p:nvPr/>
        </p:nvSpPr>
        <p:spPr>
          <a:xfrm>
            <a:off x="7820297" y="2590803"/>
            <a:ext cx="1010193" cy="727163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45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B468E-7EC0-A73B-4AA3-D824EAE7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30198-15C6-6826-15BC-CBEB719F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1" t="15873" r="1595" b="13524"/>
          <a:stretch/>
        </p:blipFill>
        <p:spPr>
          <a:xfrm>
            <a:off x="289834" y="1008016"/>
            <a:ext cx="11562127" cy="48419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2FCE58-D4CA-8C47-CA4A-55D4107F6A4E}"/>
              </a:ext>
            </a:extLst>
          </p:cNvPr>
          <p:cNvSpPr/>
          <p:nvPr/>
        </p:nvSpPr>
        <p:spPr>
          <a:xfrm>
            <a:off x="194445" y="2394856"/>
            <a:ext cx="728664" cy="19158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218453-425E-7F64-8AD4-1CBF8DAE3C3E}"/>
              </a:ext>
            </a:extLst>
          </p:cNvPr>
          <p:cNvSpPr/>
          <p:nvPr/>
        </p:nvSpPr>
        <p:spPr>
          <a:xfrm>
            <a:off x="6505303" y="3640173"/>
            <a:ext cx="618309" cy="261529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23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F15721-2902-D5AE-EB36-6B8A7CBE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17" y="1894880"/>
            <a:ext cx="7449590" cy="284837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00E6779-E46D-DFB0-E7BF-09541858FA81}"/>
              </a:ext>
            </a:extLst>
          </p:cNvPr>
          <p:cNvSpPr/>
          <p:nvPr/>
        </p:nvSpPr>
        <p:spPr>
          <a:xfrm>
            <a:off x="6896644" y="4299118"/>
            <a:ext cx="1167493" cy="377385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85445-72F5-C74E-BCF3-6CA4EF4E16DB}"/>
              </a:ext>
            </a:extLst>
          </p:cNvPr>
          <p:cNvSpPr/>
          <p:nvPr/>
        </p:nvSpPr>
        <p:spPr>
          <a:xfrm>
            <a:off x="3039291" y="3448592"/>
            <a:ext cx="1088572" cy="232955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9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92008-550C-9410-EC27-54398BDC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41C89-D361-ADA0-97DC-651AEC69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15" y="435429"/>
            <a:ext cx="4082192" cy="165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C8BFB-2530-6819-DED0-961B6A8A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99" y="435429"/>
            <a:ext cx="243874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6C46C-0B10-FE80-ECB8-38C35602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CB599-D152-F2F2-FBA4-D3230D2E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3514E-9CCB-0A3D-FBEC-68343927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8AC5C8-716E-7950-32A3-B6B37775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917" y="709721"/>
            <a:ext cx="3314033" cy="5083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B1A88-7CDD-278F-E9E1-A7416FFD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75" t="1" r="3389" b="-1241"/>
          <a:stretch/>
        </p:blipFill>
        <p:spPr>
          <a:xfrm>
            <a:off x="1735932" y="709721"/>
            <a:ext cx="1545432" cy="21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54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23895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 McLaren</dc:creator>
  <cp:lastModifiedBy>Rob McLaren</cp:lastModifiedBy>
  <cp:revision>6</cp:revision>
  <dcterms:created xsi:type="dcterms:W3CDTF">2024-08-25T18:30:32Z</dcterms:created>
  <dcterms:modified xsi:type="dcterms:W3CDTF">2024-10-28T10:01:04Z</dcterms:modified>
</cp:coreProperties>
</file>